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3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C8CEE11-11B5-488E-A6BB-A23A4C913B88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D0C92C4-C306-4429-A6E3-DCBE26E36D3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78A3B0B-97FD-4463-93E5-B270259E90C7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D691959-D99F-44AA-A036-5223C2A03AEE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BD980F3-39AF-4DB9-9D17-AE7CB18E1422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77451A5-33D5-4829-A82B-FA192A77C801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10D2263-7EDC-40B7-AB8B-B2A337BD6B31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796524E-64F3-4827-81E2-056671A67A21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C3ED106-1F23-4B93-9F0C-39E279858CF3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32E518B-6CEC-4ACA-940E-400728F5941C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694BA70-A788-4ECA-96E6-B3B180D0C8F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81AAEFD-AEB5-4494-AAFE-309B58769726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BC89240-0E98-4C80-8C51-DCF30CDDB62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B1C3048-9EE8-498F-B9F4-095DB08F1F5A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BA578B8-3A2C-42EB-B56E-273CDAE3FE78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90BDA8E-7448-41ED-9204-EDDA8AE9BBA7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03C3D38-3EAE-4616-87DF-1F96891869F4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59F026A-BB9B-474F-834B-316DBAA82BF0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323E169-45BB-4BAF-A2DE-F66E874A4781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C1CA5A9-0C2D-489E-8ED3-534572C07B6D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9328CF7-D0C4-45C8-B2BB-EAD0C743A8F4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099EF16-FCB8-4D4E-8B8F-B11DCBED69C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585C170-E777-4E69-A403-F549243071F4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CE5CB34-C55A-4902-8075-1F12806AE3D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XO Oriel"/>
              </a:rPr>
              <a:t>Для правки текста заглавия щёлкните мышью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D8D1E966-AD81-44AC-AE2A-CF64F81C868A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XO Orie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latin typeface="XO Orie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latin typeface="XO Orie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ftr" idx="4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sldNum" idx="5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CABBC0D9-DDF2-45C8-9F69-CD3EE2DC1DD7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6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XO Oriel"/>
              </a:rPr>
              <a:t>Для правки текста заглавия щёлкните мышью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XO Orie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latin typeface="XO Orie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latin typeface="XO Orie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Рисунок 3" descr="cLR_U1Xf91NQiHZugLtgaFyuSbTUQoc7SfY2P5a6_i3EkU6b2lnpaPDfanAdccpaijP5fOaIL4X2KT9-oxqCtz2G.jpg"/>
          <p:cNvPicPr/>
          <p:nvPr/>
        </p:nvPicPr>
        <p:blipFill>
          <a:blip r:embed="rId2"/>
          <a:stretch/>
        </p:blipFill>
        <p:spPr>
          <a:xfrm>
            <a:off x="0" y="0"/>
            <a:ext cx="9143280" cy="6857280"/>
          </a:xfrm>
          <a:prstGeom prst="rect">
            <a:avLst/>
          </a:prstGeom>
          <a:ln w="0">
            <a:noFill/>
          </a:ln>
        </p:spPr>
      </p:pic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1043640" y="155664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Использование оборудования на уроках химии.</a:t>
            </a: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3" descr="cLR_U1Xf91NQiHZugLtgaFyuSbTUQoc7SfY2P5a6_i3EkU6b2lnpaPDfanAdccpaijP5fOaIL4X2KT9-oxqCtz2G.jpg"/>
          <p:cNvPicPr/>
          <p:nvPr/>
        </p:nvPicPr>
        <p:blipFill>
          <a:blip r:embed="rId2"/>
          <a:stretch/>
        </p:blipFill>
        <p:spPr>
          <a:xfrm>
            <a:off x="36000" y="0"/>
            <a:ext cx="9143280" cy="6857280"/>
          </a:xfrm>
          <a:prstGeom prst="rect">
            <a:avLst/>
          </a:prstGeom>
          <a:ln w="0">
            <a:noFill/>
          </a:ln>
        </p:spPr>
      </p:pic>
      <p:pic>
        <p:nvPicPr>
          <p:cNvPr id="85" name="Содержимое 4" descr="8YMGFICsEi0NTqjbX-jgzo-GGdobSFFPikBXeQcBumI3-ipPDgfJgpLqzNb48gviyOMwSsnGXbfk3O8BAeEGo7Dp.jpg"/>
          <p:cNvPicPr/>
          <p:nvPr/>
        </p:nvPicPr>
        <p:blipFill>
          <a:blip r:embed="rId3"/>
          <a:stretch/>
        </p:blipFill>
        <p:spPr>
          <a:xfrm>
            <a:off x="827640" y="260640"/>
            <a:ext cx="7488000" cy="626400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Рисунок 85"/>
          <p:cNvPicPr/>
          <p:nvPr/>
        </p:nvPicPr>
        <p:blipFill>
          <a:blip r:embed="rId2"/>
          <a:stretch/>
        </p:blipFill>
        <p:spPr>
          <a:xfrm rot="21555000">
            <a:off x="2671560" y="87120"/>
            <a:ext cx="3550680" cy="6419880"/>
          </a:xfrm>
          <a:prstGeom prst="rect">
            <a:avLst/>
          </a:prstGeom>
          <a:ln w="0">
            <a:noFill/>
          </a:ln>
        </p:spPr>
      </p:pic>
      <p:pic>
        <p:nvPicPr>
          <p:cNvPr id="87" name="Рисунок 1" descr="cLR_U1Xf91NQiHZugLtgaFyuSbTUQoc7SfY2P5a6_i3EkU6b2lnpaPDfanAdccpaijP5fOaIL4X2KT9-oxqCtz2G.jpg"/>
          <p:cNvPicPr/>
          <p:nvPr/>
        </p:nvPicPr>
        <p:blipFill>
          <a:blip r:embed="rId3"/>
          <a:stretch/>
        </p:blipFill>
        <p:spPr>
          <a:xfrm>
            <a:off x="36000" y="0"/>
            <a:ext cx="9143280" cy="6857280"/>
          </a:xfrm>
          <a:prstGeom prst="rect">
            <a:avLst/>
          </a:prstGeom>
          <a:ln w="0">
            <a:noFill/>
          </a:ln>
        </p:spPr>
      </p:pic>
      <p:pic>
        <p:nvPicPr>
          <p:cNvPr id="88" name="Рисунок 87"/>
          <p:cNvPicPr/>
          <p:nvPr/>
        </p:nvPicPr>
        <p:blipFill>
          <a:blip r:embed="rId2"/>
          <a:stretch/>
        </p:blipFill>
        <p:spPr>
          <a:xfrm>
            <a:off x="2712600" y="18000"/>
            <a:ext cx="3792960" cy="6857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Рисунок 3" descr="cLR_U1Xf91NQiHZugLtgaFyuSbTUQoc7SfY2P5a6_i3EkU6b2lnpaPDfanAdccpaijP5fOaIL4X2KT9-oxqCtz2G.jpg"/>
          <p:cNvPicPr/>
          <p:nvPr/>
        </p:nvPicPr>
        <p:blipFill>
          <a:blip r:embed="rId2"/>
          <a:stretch/>
        </p:blipFill>
        <p:spPr>
          <a:xfrm>
            <a:off x="0" y="0"/>
            <a:ext cx="9143280" cy="6857280"/>
          </a:xfrm>
          <a:prstGeom prst="rect">
            <a:avLst/>
          </a:prstGeom>
          <a:ln w="0">
            <a:noFill/>
          </a:ln>
        </p:spPr>
      </p:pic>
      <p:pic>
        <p:nvPicPr>
          <p:cNvPr id="90" name="Содержимое 4" descr="jqCAsvWuNBodsGeO6vzfiDe0ThGtjOHaOLv2yawsCODrE0BYkvBpGEU9CdCTrzc2AO0n0H1P9D5FIYGIoXsIojZ8.jpg"/>
          <p:cNvPicPr/>
          <p:nvPr/>
        </p:nvPicPr>
        <p:blipFill>
          <a:blip r:embed="rId3"/>
          <a:srcRect r="10591" b="5299"/>
          <a:stretch/>
        </p:blipFill>
        <p:spPr>
          <a:xfrm>
            <a:off x="0" y="980640"/>
            <a:ext cx="3923280" cy="386028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  <p:pic>
        <p:nvPicPr>
          <p:cNvPr id="91" name="Рисунок 5" descr="nYh3CYBw7LtvmKD4ajt67c-jve6EbGis06yA-AMsd_o8gXnpoZIo9402k9yCvjB7N8vN3y1sgeJ2KxXdYajctIRe.jpg"/>
          <p:cNvPicPr/>
          <p:nvPr/>
        </p:nvPicPr>
        <p:blipFill>
          <a:blip r:embed="rId4"/>
          <a:stretch/>
        </p:blipFill>
        <p:spPr>
          <a:xfrm>
            <a:off x="4788000" y="0"/>
            <a:ext cx="4355280" cy="685728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Рисунок 3" descr="cLR_U1Xf91NQiHZugLtgaFyuSbTUQoc7SfY2P5a6_i3EkU6b2lnpaPDfanAdccpaijP5fOaIL4X2KT9-oxqCtz2G.jpg"/>
          <p:cNvPicPr/>
          <p:nvPr/>
        </p:nvPicPr>
        <p:blipFill>
          <a:blip r:embed="rId2"/>
          <a:stretch/>
        </p:blipFill>
        <p:spPr>
          <a:xfrm>
            <a:off x="0" y="0"/>
            <a:ext cx="9143280" cy="6857280"/>
          </a:xfrm>
          <a:prstGeom prst="rect">
            <a:avLst/>
          </a:prstGeom>
          <a:ln w="0">
            <a:noFill/>
          </a:ln>
        </p:spPr>
      </p:pic>
      <p:pic>
        <p:nvPicPr>
          <p:cNvPr id="93" name="Содержимое 4" descr="2snBfI6LWbVGVysuDFDawuFOMP5INzvy-PsRE-v8YMkf_5-jIiNBXoq8bC-N9-7igtnvJ77xxcb2bihSTcOFX-Hv.jpg"/>
          <p:cNvPicPr/>
          <p:nvPr/>
        </p:nvPicPr>
        <p:blipFill>
          <a:blip r:embed="rId3"/>
          <a:stretch/>
        </p:blipFill>
        <p:spPr>
          <a:xfrm>
            <a:off x="611640" y="1052640"/>
            <a:ext cx="7980480" cy="489600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>
              <a:buNone/>
            </a:pPr>
            <a:endParaRPr lang="ru-RU" sz="18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1800" b="0" strike="noStrike" spc="-1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96" name="Рисунок 3" descr="cLR_U1Xf91NQiHZugLtgaFyuSbTUQoc7SfY2P5a6_i3EkU6b2lnpaPDfanAdccpaijP5fOaIL4X2KT9-oxqCtz2G.jpg"/>
          <p:cNvPicPr/>
          <p:nvPr/>
        </p:nvPicPr>
        <p:blipFill>
          <a:blip r:embed="rId2"/>
          <a:stretch/>
        </p:blipFill>
        <p:spPr>
          <a:xfrm>
            <a:off x="0" y="0"/>
            <a:ext cx="9143280" cy="6857280"/>
          </a:xfrm>
          <a:prstGeom prst="rect">
            <a:avLst/>
          </a:prstGeom>
          <a:ln w="0">
            <a:noFill/>
          </a:ln>
        </p:spPr>
      </p:pic>
      <p:pic>
        <p:nvPicPr>
          <p:cNvPr id="97" name="Рисунок 4" descr="2yiuSQ02uO-V9qXZGDSemon13mA6VIWkINKZtEERZqh-Z0_eLZAhau4-TF7a7BK9YniERibacv_dQbpaMOebuPMm (1).jpg"/>
          <p:cNvPicPr/>
          <p:nvPr/>
        </p:nvPicPr>
        <p:blipFill>
          <a:blip r:embed="rId3"/>
          <a:stretch/>
        </p:blipFill>
        <p:spPr>
          <a:xfrm>
            <a:off x="1043640" y="404640"/>
            <a:ext cx="7149240" cy="574164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6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Arial</vt:lpstr>
      <vt:lpstr>Calibri</vt:lpstr>
      <vt:lpstr>DejaVu Sans</vt:lpstr>
      <vt:lpstr>Symbol</vt:lpstr>
      <vt:lpstr>Times New Roman</vt:lpstr>
      <vt:lpstr>Wingdings</vt:lpstr>
      <vt:lpstr>XO Oriel</vt:lpstr>
      <vt:lpstr>Тема Office</vt:lpstr>
      <vt:lpstr>Тема Office</vt:lpstr>
      <vt:lpstr>Использование оборудования на уроках химии.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оборудования на уроках химии.</dc:title>
  <dc:subject/>
  <dc:creator>Соколова О.А.</dc:creator>
  <dc:description/>
  <cp:lastModifiedBy>Зав РМК</cp:lastModifiedBy>
  <cp:revision>5</cp:revision>
  <dcterms:created xsi:type="dcterms:W3CDTF">2026-02-11T09:50:54Z</dcterms:created>
  <dcterms:modified xsi:type="dcterms:W3CDTF">2026-02-11T11:46:56Z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5</vt:i4>
  </property>
</Properties>
</file>